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2E998-7C3D-D64F-BE03-396AFEA059E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475A0-A03D-F445-9DC5-53A8A7EB1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6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Cracks in the engine</a:t>
            </a:r>
          </a:p>
          <a:p>
            <a:r>
              <a:rPr lang="en-GB" smtClean="0"/>
              <a:t>Temp of the bucket of malten steel</a:t>
            </a:r>
          </a:p>
          <a:p>
            <a:r>
              <a:rPr lang="en-GB" smtClean="0"/>
              <a:t>Breast cancer detection</a:t>
            </a:r>
          </a:p>
          <a:p>
            <a:r>
              <a:rPr lang="en-GB" smtClean="0"/>
              <a:t>Night vision or targeting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75A0-A03D-F445-9DC5-53A8A7EB1C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61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Whats wrong with the picture?</a:t>
            </a:r>
          </a:p>
          <a:p>
            <a:endParaRPr lang="en-GB" smtClean="0"/>
          </a:p>
          <a:p>
            <a:r>
              <a:rPr lang="en-GB" smtClean="0"/>
              <a:t>Different sources of IR </a:t>
            </a:r>
          </a:p>
          <a:p>
            <a:endParaRPr lang="en-GB" smtClean="0"/>
          </a:p>
          <a:p>
            <a:r>
              <a:rPr lang="en-GB" smtClean="0"/>
              <a:t>Different materials are better or worse emitters nothing is perfect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475A0-A03D-F445-9DC5-53A8A7EB1C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5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r>
              <a:rPr lang="en-GB" smtClean="0"/>
              <a:t>Thermal Imaging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43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884461" cy="941614"/>
          </a:xfrm>
        </p:spPr>
        <p:txBody>
          <a:bodyPr/>
          <a:lstStyle/>
          <a:p>
            <a:r>
              <a:rPr lang="en-GB" smtClean="0"/>
              <a:t>Infrared Energy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397" y="2931720"/>
            <a:ext cx="5224674" cy="34560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7334" y="1551214"/>
            <a:ext cx="62827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smtClean="0"/>
              <a:t>Everything emmits IR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smtClean="0"/>
              <a:t>Invisible to the human eye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smtClean="0"/>
              <a:t>The hotter something is the more infrared radiation it emmits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800" smtClean="0"/>
              <a:t>Longer wavelengths than visible light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537532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0793"/>
          </a:xfrm>
        </p:spPr>
        <p:txBody>
          <a:bodyPr/>
          <a:lstStyle/>
          <a:p>
            <a:r>
              <a:rPr lang="en-GB" smtClean="0"/>
              <a:t>Applications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0393"/>
            <a:ext cx="8596668" cy="3880773"/>
          </a:xfrm>
        </p:spPr>
        <p:txBody>
          <a:bodyPr>
            <a:normAutofit/>
          </a:bodyPr>
          <a:lstStyle/>
          <a:p>
            <a:r>
              <a:rPr lang="en-GB" sz="2800" smtClean="0"/>
              <a:t>Diagnostics</a:t>
            </a:r>
          </a:p>
          <a:p>
            <a:r>
              <a:rPr lang="en-GB" sz="2800" smtClean="0"/>
              <a:t>Measurement and control </a:t>
            </a:r>
          </a:p>
          <a:p>
            <a:r>
              <a:rPr lang="en-GB" sz="2800" smtClean="0"/>
              <a:t>Medical diognosis</a:t>
            </a:r>
          </a:p>
          <a:p>
            <a:r>
              <a:rPr lang="en-GB" sz="2800" smtClean="0"/>
              <a:t>Night vision</a:t>
            </a:r>
          </a:p>
          <a:p>
            <a:endParaRPr lang="en-US" sz="28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7420" y="429250"/>
            <a:ext cx="3992253" cy="24588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7295" y="4365512"/>
            <a:ext cx="3314479" cy="24924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2628" y="2613252"/>
            <a:ext cx="3911374" cy="263944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2738" y="4053585"/>
            <a:ext cx="4549890" cy="239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257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2846"/>
          </a:xfrm>
        </p:spPr>
        <p:txBody>
          <a:bodyPr/>
          <a:lstStyle/>
          <a:p>
            <a:r>
              <a:rPr lang="en-GB" smtClean="0"/>
              <a:t>Harder than it looks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2447"/>
            <a:ext cx="8596668" cy="4428916"/>
          </a:xfrm>
        </p:spPr>
        <p:txBody>
          <a:bodyPr>
            <a:normAutofit/>
          </a:bodyPr>
          <a:lstStyle/>
          <a:p>
            <a:r>
              <a:rPr lang="en-GB" sz="2800" smtClean="0"/>
              <a:t>Emissivity</a:t>
            </a:r>
            <a:endParaRPr lang="en-US" sz="28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6632" y="1487563"/>
            <a:ext cx="4847370" cy="3635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268" y="3842544"/>
            <a:ext cx="5776232" cy="277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2353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Thermal Imaging</vt:lpstr>
      <vt:lpstr>Infrared Energy</vt:lpstr>
      <vt:lpstr>Applications</vt:lpstr>
      <vt:lpstr>Harder than it looks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11</cp:revision>
  <dcterms:modified xsi:type="dcterms:W3CDTF">2015-09-21T14:11:29Z</dcterms:modified>
</cp:coreProperties>
</file>